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5143500" type="screen16x9"/>
  <p:notesSz cx="6858000" cy="9144000"/>
  <p:embeddedFontLst>
    <p:embeddedFont>
      <p:font typeface="Muli" panose="020B0604020202020204" charset="0"/>
      <p:regular r:id="rId17"/>
      <p:italic r:id="rId18"/>
    </p:embeddedFont>
    <p:embeddedFont>
      <p:font typeface="Amatic SC" panose="020B0604020202020204" charset="0"/>
      <p:regular r:id="rId19"/>
      <p:bold r:id="rId20"/>
    </p:embeddedFont>
    <p:embeddedFont>
      <p:font typeface="Comic Sans MS" panose="030F0702030302020204" pitchFamily="66" charset="0"/>
      <p:regular r:id="rId21"/>
      <p:bold r:id="rId22"/>
      <p:italic r:id="rId23"/>
      <p:boldItalic r:id="rId24"/>
    </p:embeddedFont>
    <p:embeddedFont>
      <p:font typeface="Georgia" panose="02040502050405020303" pitchFamily="18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4" d="100"/>
          <a:sy n="114" d="100"/>
        </p:scale>
        <p:origin x="31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0" y="0"/>
            <a:ext cx="9144000" cy="5169000"/>
          </a:xfrm>
          <a:prstGeom prst="rect">
            <a:avLst/>
          </a:prstGeom>
          <a:solidFill>
            <a:srgbClr val="FFFFFF">
              <a:alpha val="2654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" name="Shape 10"/>
          <p:cNvSpPr/>
          <p:nvPr/>
        </p:nvSpPr>
        <p:spPr>
          <a:xfrm>
            <a:off x="2748000" y="747750"/>
            <a:ext cx="3647999" cy="3647999"/>
          </a:xfrm>
          <a:prstGeom prst="ellipse">
            <a:avLst/>
          </a:prstGeom>
          <a:solidFill>
            <a:srgbClr val="00B2FF">
              <a:alpha val="7333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2747950" y="747775"/>
            <a:ext cx="3647999" cy="36479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None/>
              <a:defRPr sz="2400"/>
            </a:lvl1pPr>
            <a:lvl2pPr lvl="1" rtl="0">
              <a:spcBef>
                <a:spcPts val="0"/>
              </a:spcBef>
              <a:buNone/>
              <a:defRPr sz="2400"/>
            </a:lvl2pPr>
            <a:lvl3pPr lvl="2" rtl="0">
              <a:spcBef>
                <a:spcPts val="0"/>
              </a:spcBef>
              <a:buNone/>
              <a:defRPr sz="2400"/>
            </a:lvl3pPr>
            <a:lvl4pPr lvl="3" rtl="0">
              <a:spcBef>
                <a:spcPts val="0"/>
              </a:spcBef>
              <a:buNone/>
              <a:defRPr sz="2400"/>
            </a:lvl4pPr>
            <a:lvl5pPr lvl="4" rtl="0">
              <a:spcBef>
                <a:spcPts val="0"/>
              </a:spcBef>
              <a:buNone/>
              <a:defRPr sz="2400"/>
            </a:lvl5pPr>
            <a:lvl6pPr lvl="5" rtl="0">
              <a:spcBef>
                <a:spcPts val="0"/>
              </a:spcBef>
              <a:buNone/>
              <a:defRPr sz="2400"/>
            </a:lvl6pPr>
            <a:lvl7pPr lvl="6" rtl="0">
              <a:spcBef>
                <a:spcPts val="0"/>
              </a:spcBef>
              <a:buNone/>
              <a:defRPr sz="2400"/>
            </a:lvl7pPr>
            <a:lvl8pPr lvl="7" rtl="0">
              <a:spcBef>
                <a:spcPts val="0"/>
              </a:spcBef>
              <a:buNone/>
              <a:defRPr sz="2400"/>
            </a:lvl8pPr>
            <a:lvl9pPr lvl="8" rtl="0">
              <a:spcBef>
                <a:spcPts val="0"/>
              </a:spcBef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solidFill>
          <a:srgbClr val="FFFFFF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/>
        </p:nvSpPr>
        <p:spPr>
          <a:xfrm>
            <a:off x="0" y="0"/>
            <a:ext cx="9144000" cy="5169000"/>
          </a:xfrm>
          <a:prstGeom prst="rect">
            <a:avLst/>
          </a:prstGeom>
          <a:solidFill>
            <a:srgbClr val="FFFFFF">
              <a:alpha val="2654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" name="Shape 14"/>
          <p:cNvSpPr/>
          <p:nvPr/>
        </p:nvSpPr>
        <p:spPr>
          <a:xfrm>
            <a:off x="2525575" y="525325"/>
            <a:ext cx="4092900" cy="4092900"/>
          </a:xfrm>
          <a:prstGeom prst="diamond">
            <a:avLst/>
          </a:prstGeom>
          <a:solidFill>
            <a:srgbClr val="00B2FF">
              <a:alpha val="7333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ubTitle" idx="1"/>
          </p:nvPr>
        </p:nvSpPr>
        <p:spPr>
          <a:xfrm>
            <a:off x="3009350" y="2573875"/>
            <a:ext cx="3086700" cy="204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buClr>
                <a:srgbClr val="FFFFFF"/>
              </a:buClr>
              <a:buFont typeface="Muli"/>
              <a:buNone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algn="ctr" rtl="0">
              <a:spcBef>
                <a:spcPts val="0"/>
              </a:spcBef>
              <a:buClr>
                <a:srgbClr val="FFFFFF"/>
              </a:buClr>
              <a:buFont typeface="Muli"/>
              <a:buNone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algn="ctr" rtl="0">
              <a:spcBef>
                <a:spcPts val="0"/>
              </a:spcBef>
              <a:buClr>
                <a:srgbClr val="FFFFFF"/>
              </a:buClr>
              <a:buFont typeface="Muli"/>
              <a:buNone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algn="ctr" rtl="0">
              <a:spcBef>
                <a:spcPts val="0"/>
              </a:spcBef>
              <a:buClr>
                <a:srgbClr val="FFFFFF"/>
              </a:buClr>
              <a:buFont typeface="Muli"/>
              <a:buNone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algn="ctr" rtl="0">
              <a:spcBef>
                <a:spcPts val="0"/>
              </a:spcBef>
              <a:buClr>
                <a:srgbClr val="FFFFFF"/>
              </a:buClr>
              <a:buFont typeface="Muli"/>
              <a:buNone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algn="ctr" rtl="0">
              <a:spcBef>
                <a:spcPts val="0"/>
              </a:spcBef>
              <a:buClr>
                <a:srgbClr val="FFFFFF"/>
              </a:buClr>
              <a:buFont typeface="Muli"/>
              <a:buNone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algn="ctr" rtl="0">
              <a:spcBef>
                <a:spcPts val="0"/>
              </a:spcBef>
              <a:buClr>
                <a:srgbClr val="FFFFFF"/>
              </a:buClr>
              <a:buFont typeface="Muli"/>
              <a:buNone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algn="ctr" rtl="0">
              <a:spcBef>
                <a:spcPts val="0"/>
              </a:spcBef>
              <a:buClr>
                <a:srgbClr val="FFFFFF"/>
              </a:buClr>
              <a:buFont typeface="Muli"/>
              <a:buNone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algn="ctr" rtl="0">
              <a:spcBef>
                <a:spcPts val="0"/>
              </a:spcBef>
              <a:buClr>
                <a:srgbClr val="FFFFFF"/>
              </a:buClr>
              <a:buFont typeface="Muli"/>
              <a:buNone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3048000" y="529375"/>
            <a:ext cx="3048000" cy="204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None/>
              <a:defRPr sz="2400"/>
            </a:lvl1pPr>
            <a:lvl2pPr lvl="1" rtl="0">
              <a:spcBef>
                <a:spcPts val="0"/>
              </a:spcBef>
              <a:buNone/>
              <a:defRPr sz="2400"/>
            </a:lvl2pPr>
            <a:lvl3pPr lvl="2" rtl="0">
              <a:spcBef>
                <a:spcPts val="0"/>
              </a:spcBef>
              <a:buNone/>
              <a:defRPr sz="2400"/>
            </a:lvl3pPr>
            <a:lvl4pPr lvl="3" rtl="0">
              <a:spcBef>
                <a:spcPts val="0"/>
              </a:spcBef>
              <a:buNone/>
              <a:defRPr sz="2400"/>
            </a:lvl4pPr>
            <a:lvl5pPr lvl="4" rtl="0">
              <a:spcBef>
                <a:spcPts val="0"/>
              </a:spcBef>
              <a:buNone/>
              <a:defRPr sz="2400"/>
            </a:lvl5pPr>
            <a:lvl6pPr lvl="5" rtl="0">
              <a:spcBef>
                <a:spcPts val="0"/>
              </a:spcBef>
              <a:buNone/>
              <a:defRPr sz="2400"/>
            </a:lvl6pPr>
            <a:lvl7pPr lvl="6" rtl="0">
              <a:spcBef>
                <a:spcPts val="0"/>
              </a:spcBef>
              <a:buNone/>
              <a:defRPr sz="2400"/>
            </a:lvl7pPr>
            <a:lvl8pPr lvl="7" rtl="0">
              <a:spcBef>
                <a:spcPts val="0"/>
              </a:spcBef>
              <a:buNone/>
              <a:defRPr sz="2400"/>
            </a:lvl8pPr>
            <a:lvl9pPr lvl="8" rtl="0">
              <a:spcBef>
                <a:spcPts val="0"/>
              </a:spcBef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/>
        </p:nvSpPr>
        <p:spPr>
          <a:xfrm>
            <a:off x="0" y="0"/>
            <a:ext cx="9144000" cy="5169000"/>
          </a:xfrm>
          <a:prstGeom prst="rect">
            <a:avLst/>
          </a:prstGeom>
          <a:solidFill>
            <a:srgbClr val="FFFFFF">
              <a:alpha val="2654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" name="Shape 19"/>
          <p:cNvSpPr/>
          <p:nvPr/>
        </p:nvSpPr>
        <p:spPr>
          <a:xfrm>
            <a:off x="150" y="1790100"/>
            <a:ext cx="9144000" cy="1563299"/>
          </a:xfrm>
          <a:prstGeom prst="rect">
            <a:avLst/>
          </a:prstGeom>
          <a:solidFill>
            <a:srgbClr val="00B2FF">
              <a:alpha val="7333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1964225" y="2161800"/>
            <a:ext cx="5215499" cy="819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Clr>
                <a:srgbClr val="FFFFFF"/>
              </a:buClr>
              <a:buSzPct val="100000"/>
              <a:buFont typeface="Georgia"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ctr" rtl="0">
              <a:spcBef>
                <a:spcPts val="0"/>
              </a:spcBef>
              <a:buClr>
                <a:srgbClr val="FFFFFF"/>
              </a:buClr>
              <a:buSzPct val="100000"/>
              <a:buFont typeface="Georgia"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ctr" rtl="0">
              <a:spcBef>
                <a:spcPts val="0"/>
              </a:spcBef>
              <a:buClr>
                <a:srgbClr val="FFFFFF"/>
              </a:buClr>
              <a:buSzPct val="100000"/>
              <a:buFont typeface="Georgia"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ctr" rtl="0">
              <a:spcBef>
                <a:spcPts val="0"/>
              </a:spcBef>
              <a:buClr>
                <a:srgbClr val="FFFFFF"/>
              </a:buClr>
              <a:buSzPct val="100000"/>
              <a:buFont typeface="Georgia"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ctr" rtl="0">
              <a:spcBef>
                <a:spcPts val="0"/>
              </a:spcBef>
              <a:buClr>
                <a:srgbClr val="FFFFFF"/>
              </a:buClr>
              <a:buSzPct val="100000"/>
              <a:buFont typeface="Georgia"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ctr" rtl="0">
              <a:spcBef>
                <a:spcPts val="0"/>
              </a:spcBef>
              <a:buClr>
                <a:srgbClr val="FFFFFF"/>
              </a:buClr>
              <a:buSzPct val="100000"/>
              <a:buFont typeface="Georgia"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ctr" rtl="0">
              <a:spcBef>
                <a:spcPts val="0"/>
              </a:spcBef>
              <a:buClr>
                <a:srgbClr val="FFFFFF"/>
              </a:buClr>
              <a:buSzPct val="100000"/>
              <a:buFont typeface="Georgia"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ctr" rtl="0">
              <a:spcBef>
                <a:spcPts val="0"/>
              </a:spcBef>
              <a:buClr>
                <a:srgbClr val="FFFFFF"/>
              </a:buClr>
              <a:buSzPct val="100000"/>
              <a:buFont typeface="Georgia"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ctr">
              <a:spcBef>
                <a:spcPts val="0"/>
              </a:spcBef>
              <a:buClr>
                <a:srgbClr val="FFFFFF"/>
              </a:buClr>
              <a:buSzPct val="100000"/>
              <a:buFont typeface="Georgia"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/>
        </p:nvSpPr>
        <p:spPr>
          <a:xfrm>
            <a:off x="0" y="0"/>
            <a:ext cx="9144000" cy="5169000"/>
          </a:xfrm>
          <a:prstGeom prst="rect">
            <a:avLst/>
          </a:prstGeom>
          <a:solidFill>
            <a:srgbClr val="FFFFFF">
              <a:alpha val="2654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" name="Shape 23"/>
          <p:cNvSpPr/>
          <p:nvPr/>
        </p:nvSpPr>
        <p:spPr>
          <a:xfrm>
            <a:off x="2380350" y="0"/>
            <a:ext cx="6763800" cy="5143499"/>
          </a:xfrm>
          <a:prstGeom prst="rect">
            <a:avLst/>
          </a:prstGeom>
          <a:solidFill>
            <a:srgbClr val="00B2FF">
              <a:alpha val="7333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2902775" y="302375"/>
            <a:ext cx="5718600" cy="5030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rtl="0">
              <a:spcBef>
                <a:spcPts val="0"/>
              </a:spcBef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rtl="0">
              <a:spcBef>
                <a:spcPts val="0"/>
              </a:spcBef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rtl="0">
              <a:spcBef>
                <a:spcPts val="0"/>
              </a:spcBef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rtl="0">
              <a:spcBef>
                <a:spcPts val="0"/>
              </a:spcBef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rtl="0">
              <a:spcBef>
                <a:spcPts val="0"/>
              </a:spcBef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rtl="0">
              <a:spcBef>
                <a:spcPts val="0"/>
              </a:spcBef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rtl="0">
              <a:spcBef>
                <a:spcPts val="0"/>
              </a:spcBef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rtl="0">
              <a:spcBef>
                <a:spcPts val="0"/>
              </a:spcBef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2902950" y="1509475"/>
            <a:ext cx="5718600" cy="312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FFFFFF"/>
              </a:buClr>
              <a:buSzPct val="83333"/>
              <a:buFont typeface="Muli"/>
              <a:buChar char="➜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rtl="0">
              <a:spcBef>
                <a:spcPts val="0"/>
              </a:spcBef>
              <a:buClr>
                <a:srgbClr val="FFFFFF"/>
              </a:buClr>
              <a:buSzPct val="75000"/>
              <a:buFont typeface="Muli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rtl="0">
              <a:spcBef>
                <a:spcPts val="0"/>
              </a:spcBef>
              <a:buClr>
                <a:srgbClr val="FFFFFF"/>
              </a:buClr>
              <a:buSzPct val="100000"/>
              <a:buFont typeface="Muli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rtl="0">
              <a:spcBef>
                <a:spcPts val="0"/>
              </a:spcBef>
              <a:buClr>
                <a:srgbClr val="FFFFFF"/>
              </a:buClr>
              <a:buSzPct val="100000"/>
              <a:buFont typeface="Muli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rtl="0">
              <a:spcBef>
                <a:spcPts val="0"/>
              </a:spcBef>
              <a:buClr>
                <a:srgbClr val="FFFFFF"/>
              </a:buClr>
              <a:buSzPct val="100000"/>
              <a:buFont typeface="Muli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rtl="0">
              <a:spcBef>
                <a:spcPts val="0"/>
              </a:spcBef>
              <a:buClr>
                <a:srgbClr val="FFFFFF"/>
              </a:buClr>
              <a:buSzPct val="100000"/>
              <a:buFont typeface="Muli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rtl="0">
              <a:spcBef>
                <a:spcPts val="0"/>
              </a:spcBef>
              <a:buClr>
                <a:srgbClr val="FFFFFF"/>
              </a:buClr>
              <a:buSzPct val="100000"/>
              <a:buFont typeface="Muli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rtl="0">
              <a:spcBef>
                <a:spcPts val="0"/>
              </a:spcBef>
              <a:buClr>
                <a:srgbClr val="FFFFFF"/>
              </a:buClr>
              <a:buSzPct val="100000"/>
              <a:buFont typeface="Muli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rtl="0">
              <a:spcBef>
                <a:spcPts val="0"/>
              </a:spcBef>
              <a:buClr>
                <a:srgbClr val="FFFFFF"/>
              </a:buClr>
              <a:buSzPct val="100000"/>
              <a:buFont typeface="Muli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1 column half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/>
          <p:nvPr/>
        </p:nvSpPr>
        <p:spPr>
          <a:xfrm>
            <a:off x="4572000" y="0"/>
            <a:ext cx="4572000" cy="5143499"/>
          </a:xfrm>
          <a:prstGeom prst="rect">
            <a:avLst/>
          </a:prstGeom>
          <a:solidFill>
            <a:srgbClr val="00B2FF">
              <a:alpha val="7333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5128375" y="302375"/>
            <a:ext cx="3493199" cy="5030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rtl="0">
              <a:spcBef>
                <a:spcPts val="0"/>
              </a:spcBef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rtl="0">
              <a:spcBef>
                <a:spcPts val="0"/>
              </a:spcBef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rtl="0">
              <a:spcBef>
                <a:spcPts val="0"/>
              </a:spcBef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rtl="0">
              <a:spcBef>
                <a:spcPts val="0"/>
              </a:spcBef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rtl="0">
              <a:spcBef>
                <a:spcPts val="0"/>
              </a:spcBef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rtl="0">
              <a:spcBef>
                <a:spcPts val="0"/>
              </a:spcBef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rtl="0">
              <a:spcBef>
                <a:spcPts val="0"/>
              </a:spcBef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rtl="0">
              <a:spcBef>
                <a:spcPts val="0"/>
              </a:spcBef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5128481" y="1509475"/>
            <a:ext cx="3493199" cy="312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FFFFFF"/>
              </a:buClr>
              <a:buSzPct val="83333"/>
              <a:buFont typeface="Muli"/>
              <a:buChar char="➜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rtl="0">
              <a:spcBef>
                <a:spcPts val="0"/>
              </a:spcBef>
              <a:buClr>
                <a:srgbClr val="FFFFFF"/>
              </a:buClr>
              <a:buSzPct val="75000"/>
              <a:buFont typeface="Muli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rtl="0">
              <a:spcBef>
                <a:spcPts val="0"/>
              </a:spcBef>
              <a:buClr>
                <a:srgbClr val="FFFFFF"/>
              </a:buClr>
              <a:buSzPct val="100000"/>
              <a:buFont typeface="Muli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rtl="0">
              <a:spcBef>
                <a:spcPts val="0"/>
              </a:spcBef>
              <a:buClr>
                <a:srgbClr val="FFFFFF"/>
              </a:buClr>
              <a:buSzPct val="100000"/>
              <a:buFont typeface="Muli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rtl="0">
              <a:spcBef>
                <a:spcPts val="0"/>
              </a:spcBef>
              <a:buClr>
                <a:srgbClr val="FFFFFF"/>
              </a:buClr>
              <a:buSzPct val="100000"/>
              <a:buFont typeface="Muli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rtl="0">
              <a:spcBef>
                <a:spcPts val="0"/>
              </a:spcBef>
              <a:buClr>
                <a:srgbClr val="FFFFFF"/>
              </a:buClr>
              <a:buSzPct val="100000"/>
              <a:buFont typeface="Muli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rtl="0">
              <a:spcBef>
                <a:spcPts val="0"/>
              </a:spcBef>
              <a:buClr>
                <a:srgbClr val="FFFFFF"/>
              </a:buClr>
              <a:buSzPct val="100000"/>
              <a:buFont typeface="Muli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rtl="0">
              <a:spcBef>
                <a:spcPts val="0"/>
              </a:spcBef>
              <a:buClr>
                <a:srgbClr val="FFFFFF"/>
              </a:buClr>
              <a:buSzPct val="100000"/>
              <a:buFont typeface="Muli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rtl="0">
              <a:spcBef>
                <a:spcPts val="0"/>
              </a:spcBef>
              <a:buClr>
                <a:srgbClr val="FFFFFF"/>
              </a:buClr>
              <a:buSzPct val="100000"/>
              <a:buFont typeface="Muli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/>
        </p:nvSpPr>
        <p:spPr>
          <a:xfrm>
            <a:off x="0" y="0"/>
            <a:ext cx="9144000" cy="5169000"/>
          </a:xfrm>
          <a:prstGeom prst="rect">
            <a:avLst/>
          </a:prstGeom>
          <a:solidFill>
            <a:srgbClr val="FFFFFF">
              <a:alpha val="2654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2" name="Shape 32"/>
          <p:cNvSpPr/>
          <p:nvPr/>
        </p:nvSpPr>
        <p:spPr>
          <a:xfrm>
            <a:off x="2380350" y="0"/>
            <a:ext cx="6763800" cy="5143499"/>
          </a:xfrm>
          <a:prstGeom prst="rect">
            <a:avLst/>
          </a:prstGeom>
          <a:solidFill>
            <a:srgbClr val="00B2FF">
              <a:alpha val="7333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2902775" y="302375"/>
            <a:ext cx="5718600" cy="5030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rtl="0">
              <a:spcBef>
                <a:spcPts val="0"/>
              </a:spcBef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rtl="0">
              <a:spcBef>
                <a:spcPts val="0"/>
              </a:spcBef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rtl="0">
              <a:spcBef>
                <a:spcPts val="0"/>
              </a:spcBef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rtl="0">
              <a:spcBef>
                <a:spcPts val="0"/>
              </a:spcBef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rtl="0">
              <a:spcBef>
                <a:spcPts val="0"/>
              </a:spcBef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rtl="0">
              <a:spcBef>
                <a:spcPts val="0"/>
              </a:spcBef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rtl="0">
              <a:spcBef>
                <a:spcPts val="0"/>
              </a:spcBef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rtl="0">
              <a:spcBef>
                <a:spcPts val="0"/>
              </a:spcBef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2902950" y="1509475"/>
            <a:ext cx="2780700" cy="312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FFFFFF"/>
              </a:buClr>
              <a:buSzPct val="100000"/>
              <a:buFont typeface="Muli"/>
              <a:buChar char="➜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rtl="0">
              <a:spcBef>
                <a:spcPts val="0"/>
              </a:spcBef>
              <a:buClr>
                <a:srgbClr val="FFFFFF"/>
              </a:buClr>
              <a:buSzPct val="100000"/>
              <a:buFont typeface="Muli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rtl="0">
              <a:spcBef>
                <a:spcPts val="0"/>
              </a:spcBef>
              <a:buClr>
                <a:srgbClr val="FFFFFF"/>
              </a:buClr>
              <a:buSzPct val="100000"/>
              <a:buFont typeface="Muli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rtl="0">
              <a:spcBef>
                <a:spcPts val="0"/>
              </a:spcBef>
              <a:buClr>
                <a:srgbClr val="FFFFFF"/>
              </a:buClr>
              <a:buSzPct val="100000"/>
              <a:buFont typeface="Muli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rtl="0">
              <a:spcBef>
                <a:spcPts val="0"/>
              </a:spcBef>
              <a:buClr>
                <a:srgbClr val="FFFFFF"/>
              </a:buClr>
              <a:buSzPct val="100000"/>
              <a:buFont typeface="Muli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rtl="0">
              <a:spcBef>
                <a:spcPts val="0"/>
              </a:spcBef>
              <a:buClr>
                <a:srgbClr val="FFFFFF"/>
              </a:buClr>
              <a:buSzPct val="100000"/>
              <a:buFont typeface="Muli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rtl="0">
              <a:spcBef>
                <a:spcPts val="0"/>
              </a:spcBef>
              <a:buClr>
                <a:srgbClr val="FFFFFF"/>
              </a:buClr>
              <a:buSzPct val="100000"/>
              <a:buFont typeface="Muli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rtl="0">
              <a:spcBef>
                <a:spcPts val="0"/>
              </a:spcBef>
              <a:buClr>
                <a:srgbClr val="FFFFFF"/>
              </a:buClr>
              <a:buSzPct val="100000"/>
              <a:buFont typeface="Muli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rtl="0">
              <a:spcBef>
                <a:spcPts val="0"/>
              </a:spcBef>
              <a:buClr>
                <a:srgbClr val="FFFFFF"/>
              </a:buClr>
              <a:buSzPct val="100000"/>
              <a:buFont typeface="Muli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2"/>
          </p:nvPr>
        </p:nvSpPr>
        <p:spPr>
          <a:xfrm>
            <a:off x="5840728" y="1509475"/>
            <a:ext cx="2780700" cy="312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FFFFFF"/>
              </a:buClr>
              <a:buSzPct val="100000"/>
              <a:buFont typeface="Muli"/>
              <a:buChar char="➜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rtl="0">
              <a:spcBef>
                <a:spcPts val="0"/>
              </a:spcBef>
              <a:buClr>
                <a:srgbClr val="FFFFFF"/>
              </a:buClr>
              <a:buSzPct val="100000"/>
              <a:buFont typeface="Muli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rtl="0">
              <a:spcBef>
                <a:spcPts val="0"/>
              </a:spcBef>
              <a:buClr>
                <a:srgbClr val="FFFFFF"/>
              </a:buClr>
              <a:buSzPct val="100000"/>
              <a:buFont typeface="Muli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rtl="0">
              <a:spcBef>
                <a:spcPts val="0"/>
              </a:spcBef>
              <a:buClr>
                <a:srgbClr val="FFFFFF"/>
              </a:buClr>
              <a:buSzPct val="100000"/>
              <a:buFont typeface="Muli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rtl="0">
              <a:spcBef>
                <a:spcPts val="0"/>
              </a:spcBef>
              <a:buClr>
                <a:srgbClr val="FFFFFF"/>
              </a:buClr>
              <a:buSzPct val="100000"/>
              <a:buFont typeface="Muli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rtl="0">
              <a:spcBef>
                <a:spcPts val="0"/>
              </a:spcBef>
              <a:buClr>
                <a:srgbClr val="FFFFFF"/>
              </a:buClr>
              <a:buSzPct val="100000"/>
              <a:buFont typeface="Muli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rtl="0">
              <a:spcBef>
                <a:spcPts val="0"/>
              </a:spcBef>
              <a:buClr>
                <a:srgbClr val="FFFFFF"/>
              </a:buClr>
              <a:buSzPct val="100000"/>
              <a:buFont typeface="Muli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rtl="0">
              <a:spcBef>
                <a:spcPts val="0"/>
              </a:spcBef>
              <a:buClr>
                <a:srgbClr val="FFFFFF"/>
              </a:buClr>
              <a:buSzPct val="100000"/>
              <a:buFont typeface="Muli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rtl="0">
              <a:spcBef>
                <a:spcPts val="0"/>
              </a:spcBef>
              <a:buClr>
                <a:srgbClr val="FFFFFF"/>
              </a:buClr>
              <a:buSzPct val="100000"/>
              <a:buFont typeface="Muli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3 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>
            <a:off x="0" y="0"/>
            <a:ext cx="9144000" cy="5169000"/>
          </a:xfrm>
          <a:prstGeom prst="rect">
            <a:avLst/>
          </a:prstGeom>
          <a:solidFill>
            <a:srgbClr val="FFFFFF">
              <a:alpha val="2654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8" name="Shape 38"/>
          <p:cNvSpPr/>
          <p:nvPr/>
        </p:nvSpPr>
        <p:spPr>
          <a:xfrm>
            <a:off x="2380350" y="0"/>
            <a:ext cx="6763800" cy="5143499"/>
          </a:xfrm>
          <a:prstGeom prst="rect">
            <a:avLst/>
          </a:prstGeom>
          <a:solidFill>
            <a:srgbClr val="00B2FF">
              <a:alpha val="7333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2902775" y="1538525"/>
            <a:ext cx="1914900" cy="3386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FFFFFF"/>
              </a:buClr>
              <a:buFont typeface="Muli"/>
              <a:buChar char="➜"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rtl="0">
              <a:spcBef>
                <a:spcPts val="0"/>
              </a:spcBef>
              <a:buClr>
                <a:srgbClr val="FFFFFF"/>
              </a:buClr>
              <a:buFont typeface="Muli"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rtl="0">
              <a:spcBef>
                <a:spcPts val="0"/>
              </a:spcBef>
              <a:buClr>
                <a:srgbClr val="FFFFFF"/>
              </a:buClr>
              <a:buFont typeface="Muli"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rtl="0">
              <a:spcBef>
                <a:spcPts val="0"/>
              </a:spcBef>
              <a:buClr>
                <a:srgbClr val="FFFFFF"/>
              </a:buClr>
              <a:buFont typeface="Muli"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rtl="0">
              <a:spcBef>
                <a:spcPts val="0"/>
              </a:spcBef>
              <a:buClr>
                <a:srgbClr val="FFFFFF"/>
              </a:buClr>
              <a:buFont typeface="Muli"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rtl="0">
              <a:spcBef>
                <a:spcPts val="0"/>
              </a:spcBef>
              <a:buClr>
                <a:srgbClr val="FFFFFF"/>
              </a:buClr>
              <a:buFont typeface="Muli"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rtl="0">
              <a:spcBef>
                <a:spcPts val="0"/>
              </a:spcBef>
              <a:buClr>
                <a:srgbClr val="FFFFFF"/>
              </a:buClr>
              <a:buFont typeface="Muli"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rtl="0">
              <a:spcBef>
                <a:spcPts val="0"/>
              </a:spcBef>
              <a:buClr>
                <a:srgbClr val="FFFFFF"/>
              </a:buClr>
              <a:buFont typeface="Muli"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rtl="0">
              <a:spcBef>
                <a:spcPts val="0"/>
              </a:spcBef>
              <a:buClr>
                <a:srgbClr val="FFFFFF"/>
              </a:buClr>
              <a:buFont typeface="Muli"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2"/>
          </p:nvPr>
        </p:nvSpPr>
        <p:spPr>
          <a:xfrm>
            <a:off x="4915914" y="1538525"/>
            <a:ext cx="1914900" cy="33869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400"/>
            </a:lvl2pPr>
            <a:lvl3pPr lvl="2" rtl="0">
              <a:spcBef>
                <a:spcPts val="0"/>
              </a:spcBef>
              <a:buSzPct val="100000"/>
              <a:defRPr sz="1400"/>
            </a:lvl3pPr>
            <a:lvl4pPr lvl="3" rtl="0">
              <a:spcBef>
                <a:spcPts val="0"/>
              </a:spcBef>
              <a:buSzPct val="100000"/>
              <a:defRPr sz="1400"/>
            </a:lvl4pPr>
            <a:lvl5pPr lvl="4" rtl="0">
              <a:spcBef>
                <a:spcPts val="0"/>
              </a:spcBef>
              <a:buSzPct val="100000"/>
              <a:defRPr sz="1400"/>
            </a:lvl5pPr>
            <a:lvl6pPr lvl="5" rtl="0">
              <a:spcBef>
                <a:spcPts val="0"/>
              </a:spcBef>
              <a:buSzPct val="100000"/>
              <a:defRPr sz="1400"/>
            </a:lvl6pPr>
            <a:lvl7pPr lvl="6" rtl="0">
              <a:spcBef>
                <a:spcPts val="0"/>
              </a:spcBef>
              <a:buSzPct val="100000"/>
              <a:defRPr sz="1400"/>
            </a:lvl7pPr>
            <a:lvl8pPr lvl="7" rtl="0">
              <a:spcBef>
                <a:spcPts val="0"/>
              </a:spcBef>
              <a:buSzPct val="100000"/>
              <a:defRPr sz="1400"/>
            </a:lvl8pPr>
            <a:lvl9pPr lvl="8" rtl="0">
              <a:spcBef>
                <a:spcPts val="0"/>
              </a:spcBef>
              <a:buSzPct val="100000"/>
              <a:defRPr sz="14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3"/>
          </p:nvPr>
        </p:nvSpPr>
        <p:spPr>
          <a:xfrm>
            <a:off x="6929053" y="1538525"/>
            <a:ext cx="1914900" cy="3386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FFFFFF"/>
              </a:buClr>
              <a:buFont typeface="Muli"/>
              <a:buChar char="➜"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rtl="0">
              <a:spcBef>
                <a:spcPts val="0"/>
              </a:spcBef>
              <a:buClr>
                <a:srgbClr val="FFFFFF"/>
              </a:buClr>
              <a:buFont typeface="Muli"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rtl="0">
              <a:spcBef>
                <a:spcPts val="0"/>
              </a:spcBef>
              <a:buClr>
                <a:srgbClr val="FFFFFF"/>
              </a:buClr>
              <a:buFont typeface="Muli"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rtl="0">
              <a:spcBef>
                <a:spcPts val="0"/>
              </a:spcBef>
              <a:buClr>
                <a:srgbClr val="FFFFFF"/>
              </a:buClr>
              <a:buFont typeface="Muli"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rtl="0">
              <a:spcBef>
                <a:spcPts val="0"/>
              </a:spcBef>
              <a:buClr>
                <a:srgbClr val="FFFFFF"/>
              </a:buClr>
              <a:buFont typeface="Muli"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rtl="0">
              <a:spcBef>
                <a:spcPts val="0"/>
              </a:spcBef>
              <a:buClr>
                <a:srgbClr val="FFFFFF"/>
              </a:buClr>
              <a:buFont typeface="Muli"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rtl="0">
              <a:spcBef>
                <a:spcPts val="0"/>
              </a:spcBef>
              <a:buClr>
                <a:srgbClr val="FFFFFF"/>
              </a:buClr>
              <a:buFont typeface="Muli"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rtl="0">
              <a:spcBef>
                <a:spcPts val="0"/>
              </a:spcBef>
              <a:buClr>
                <a:srgbClr val="FFFFFF"/>
              </a:buClr>
              <a:buFont typeface="Muli"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rtl="0">
              <a:spcBef>
                <a:spcPts val="0"/>
              </a:spcBef>
              <a:buClr>
                <a:srgbClr val="FFFFFF"/>
              </a:buClr>
              <a:buFont typeface="Muli"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2902775" y="302375"/>
            <a:ext cx="5718600" cy="5030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rtl="0">
              <a:spcBef>
                <a:spcPts val="0"/>
              </a:spcBef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rtl="0">
              <a:spcBef>
                <a:spcPts val="0"/>
              </a:spcBef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rtl="0">
              <a:spcBef>
                <a:spcPts val="0"/>
              </a:spcBef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rtl="0">
              <a:spcBef>
                <a:spcPts val="0"/>
              </a:spcBef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rtl="0">
              <a:spcBef>
                <a:spcPts val="0"/>
              </a:spcBef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rtl="0">
              <a:spcBef>
                <a:spcPts val="0"/>
              </a:spcBef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rtl="0">
              <a:spcBef>
                <a:spcPts val="0"/>
              </a:spcBef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rtl="0">
              <a:spcBef>
                <a:spcPts val="0"/>
              </a:spcBef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/>
          <p:nvPr/>
        </p:nvSpPr>
        <p:spPr>
          <a:xfrm>
            <a:off x="0" y="0"/>
            <a:ext cx="9144000" cy="5169000"/>
          </a:xfrm>
          <a:prstGeom prst="rect">
            <a:avLst/>
          </a:prstGeom>
          <a:solidFill>
            <a:srgbClr val="FFFFFF">
              <a:alpha val="2654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5" name="Shape 45"/>
          <p:cNvSpPr/>
          <p:nvPr/>
        </p:nvSpPr>
        <p:spPr>
          <a:xfrm>
            <a:off x="1190100" y="0"/>
            <a:ext cx="6763800" cy="857400"/>
          </a:xfrm>
          <a:prstGeom prst="rect">
            <a:avLst/>
          </a:prstGeom>
          <a:solidFill>
            <a:srgbClr val="00B2FF">
              <a:alpha val="7333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1190100" y="302375"/>
            <a:ext cx="6763800" cy="5030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algn="ctr" rtl="0">
              <a:spcBef>
                <a:spcPts val="0"/>
              </a:spcBef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algn="ctr" rtl="0">
              <a:spcBef>
                <a:spcPts val="0"/>
              </a:spcBef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algn="ctr" rtl="0">
              <a:spcBef>
                <a:spcPts val="0"/>
              </a:spcBef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algn="ctr" rtl="0">
              <a:spcBef>
                <a:spcPts val="0"/>
              </a:spcBef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algn="ctr" rtl="0">
              <a:spcBef>
                <a:spcPts val="0"/>
              </a:spcBef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algn="ctr" rtl="0">
              <a:spcBef>
                <a:spcPts val="0"/>
              </a:spcBef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algn="ctr" rtl="0">
              <a:spcBef>
                <a:spcPts val="0"/>
              </a:spcBef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algn="ctr" rtl="0">
              <a:spcBef>
                <a:spcPts val="0"/>
              </a:spcBef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/>
        </p:nvSpPr>
        <p:spPr>
          <a:xfrm>
            <a:off x="0" y="0"/>
            <a:ext cx="9144000" cy="5169000"/>
          </a:xfrm>
          <a:prstGeom prst="rect">
            <a:avLst/>
          </a:prstGeom>
          <a:solidFill>
            <a:srgbClr val="FFFFFF">
              <a:alpha val="2654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9" name="Shape 49"/>
          <p:cNvSpPr/>
          <p:nvPr/>
        </p:nvSpPr>
        <p:spPr>
          <a:xfrm>
            <a:off x="1190100" y="4470400"/>
            <a:ext cx="6763800" cy="673199"/>
          </a:xfrm>
          <a:prstGeom prst="rect">
            <a:avLst/>
          </a:prstGeom>
          <a:solidFill>
            <a:srgbClr val="00B2FF">
              <a:alpha val="7333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1190100" y="4470500"/>
            <a:ext cx="6763800" cy="673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>
              <a:spcBef>
                <a:spcPts val="360"/>
              </a:spcBef>
              <a:buClr>
                <a:srgbClr val="FFFFFF"/>
              </a:buClr>
              <a:buFont typeface="Muli"/>
              <a:buNone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2902950" y="1509475"/>
            <a:ext cx="5718600" cy="312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FFFFFF"/>
              </a:buClr>
              <a:buSzPct val="83333"/>
              <a:buFont typeface="Muli"/>
              <a:buChar char="➜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rtl="0">
              <a:spcBef>
                <a:spcPts val="0"/>
              </a:spcBef>
              <a:buClr>
                <a:srgbClr val="FFFFFF"/>
              </a:buClr>
              <a:buSzPct val="75000"/>
              <a:buFont typeface="Muli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rtl="0">
              <a:spcBef>
                <a:spcPts val="0"/>
              </a:spcBef>
              <a:buClr>
                <a:srgbClr val="FFFFFF"/>
              </a:buClr>
              <a:buSzPct val="100000"/>
              <a:buFont typeface="Muli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rtl="0">
              <a:spcBef>
                <a:spcPts val="0"/>
              </a:spcBef>
              <a:buClr>
                <a:srgbClr val="FFFFFF"/>
              </a:buClr>
              <a:buSzPct val="100000"/>
              <a:buFont typeface="Muli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rtl="0">
              <a:spcBef>
                <a:spcPts val="0"/>
              </a:spcBef>
              <a:buClr>
                <a:srgbClr val="FFFFFF"/>
              </a:buClr>
              <a:buSzPct val="100000"/>
              <a:buFont typeface="Muli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rtl="0">
              <a:spcBef>
                <a:spcPts val="0"/>
              </a:spcBef>
              <a:buClr>
                <a:srgbClr val="FFFFFF"/>
              </a:buClr>
              <a:buSzPct val="100000"/>
              <a:buFont typeface="Muli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rtl="0">
              <a:spcBef>
                <a:spcPts val="0"/>
              </a:spcBef>
              <a:buClr>
                <a:srgbClr val="FFFFFF"/>
              </a:buClr>
              <a:buSzPct val="100000"/>
              <a:buFont typeface="Muli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rtl="0">
              <a:spcBef>
                <a:spcPts val="0"/>
              </a:spcBef>
              <a:buClr>
                <a:srgbClr val="FFFFFF"/>
              </a:buClr>
              <a:buSzPct val="100000"/>
              <a:buFont typeface="Muli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rtl="0">
              <a:spcBef>
                <a:spcPts val="0"/>
              </a:spcBef>
              <a:buClr>
                <a:srgbClr val="FFFFFF"/>
              </a:buClr>
              <a:buSzPct val="100000"/>
              <a:buFont typeface="Muli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title"/>
          </p:nvPr>
        </p:nvSpPr>
        <p:spPr>
          <a:xfrm>
            <a:off x="2902775" y="302375"/>
            <a:ext cx="5718600" cy="503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rtl="0">
              <a:spcBef>
                <a:spcPts val="0"/>
              </a:spcBef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rtl="0">
              <a:spcBef>
                <a:spcPts val="0"/>
              </a:spcBef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rtl="0">
              <a:spcBef>
                <a:spcPts val="0"/>
              </a:spcBef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rtl="0">
              <a:spcBef>
                <a:spcPts val="0"/>
              </a:spcBef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rtl="0">
              <a:spcBef>
                <a:spcPts val="0"/>
              </a:spcBef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rtl="0">
              <a:spcBef>
                <a:spcPts val="0"/>
              </a:spcBef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rtl="0">
              <a:spcBef>
                <a:spcPts val="0"/>
              </a:spcBef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>
              <a:spcBef>
                <a:spcPts val="0"/>
              </a:spcBef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ritacotterell@oakhillacademy.com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khanacademy.org/" TargetMode="External"/><Relationship Id="rId4" Type="http://schemas.openxmlformats.org/officeDocument/2006/relationships/hyperlink" Target="http://mrscotterellsmathclass.weebly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title"/>
          </p:nvPr>
        </p:nvSpPr>
        <p:spPr>
          <a:xfrm>
            <a:off x="2747950" y="747775"/>
            <a:ext cx="3647999" cy="36479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Mrs. Cotterell’s </a:t>
            </a:r>
          </a:p>
          <a:p>
            <a:pPr lvl="0">
              <a:spcBef>
                <a:spcPts val="0"/>
              </a:spcBef>
              <a:buNone/>
            </a:pPr>
            <a:r>
              <a:rPr lang="en" dirty="0"/>
              <a:t>Math Class</a:t>
            </a:r>
          </a:p>
          <a:p>
            <a:pPr marL="914400" lvl="0" indent="0" algn="l">
              <a:spcBef>
                <a:spcPts val="0"/>
              </a:spcBef>
              <a:buNone/>
            </a:pPr>
            <a:r>
              <a:rPr lang="en" dirty="0" smtClean="0"/>
              <a:t>2017-2018</a:t>
            </a:r>
            <a:endParaRPr lang="e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/>
        </p:nvSpPr>
        <p:spPr>
          <a:xfrm>
            <a:off x="2572050" y="0"/>
            <a:ext cx="3999900" cy="5143500"/>
          </a:xfrm>
          <a:prstGeom prst="rect">
            <a:avLst/>
          </a:prstGeom>
          <a:solidFill>
            <a:srgbClr val="00B2FF">
              <a:alpha val="7333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9" name="Shape 129"/>
          <p:cNvSpPr txBox="1">
            <a:spLocks noGrp="1"/>
          </p:cNvSpPr>
          <p:nvPr>
            <p:ph type="ctrTitle" idx="4294967295"/>
          </p:nvPr>
        </p:nvSpPr>
        <p:spPr>
          <a:xfrm>
            <a:off x="2880950" y="2573950"/>
            <a:ext cx="3365400" cy="1159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600"/>
              <a:t>Grading System</a:t>
            </a:r>
          </a:p>
        </p:txBody>
      </p:sp>
      <p:grpSp>
        <p:nvGrpSpPr>
          <p:cNvPr id="130" name="Shape 130"/>
          <p:cNvGrpSpPr/>
          <p:nvPr/>
        </p:nvGrpSpPr>
        <p:grpSpPr>
          <a:xfrm>
            <a:off x="4212252" y="836318"/>
            <a:ext cx="702681" cy="1114048"/>
            <a:chOff x="6718575" y="2318625"/>
            <a:chExt cx="256950" cy="407375"/>
          </a:xfrm>
        </p:grpSpPr>
        <p:sp>
          <p:nvSpPr>
            <p:cNvPr id="131" name="Shape 131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381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2" name="Shape 132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381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3" name="Shape 133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0" t="0" r="0" b="0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381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4" name="Shape 134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381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5" name="Shape 135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0" t="0" r="0" b="0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381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6" name="Shape 136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381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7" name="Shape 137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0" t="0" r="0" b="0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381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8" name="Shape 138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0" t="0" r="0" b="0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381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/>
          <p:nvPr/>
        </p:nvSpPr>
        <p:spPr>
          <a:xfrm>
            <a:off x="0" y="0"/>
            <a:ext cx="9144000" cy="5169000"/>
          </a:xfrm>
          <a:prstGeom prst="rect">
            <a:avLst/>
          </a:prstGeom>
          <a:solidFill>
            <a:srgbClr val="FFFFFF">
              <a:alpha val="2654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4" name="Shape 144"/>
          <p:cNvSpPr txBox="1">
            <a:spLocks noGrp="1"/>
          </p:cNvSpPr>
          <p:nvPr>
            <p:ph type="ctrTitle" idx="4294967295"/>
          </p:nvPr>
        </p:nvSpPr>
        <p:spPr>
          <a:xfrm>
            <a:off x="206500" y="66047"/>
            <a:ext cx="7772400" cy="7685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800">
                <a:solidFill>
                  <a:srgbClr val="00B2FF"/>
                </a:solidFill>
                <a:latin typeface="Amatic SC"/>
                <a:ea typeface="Amatic SC"/>
                <a:cs typeface="Amatic SC"/>
                <a:sym typeface="Amatic SC"/>
              </a:rPr>
              <a:t>Grading - Point System</a:t>
            </a:r>
          </a:p>
        </p:txBody>
      </p:sp>
      <p:sp>
        <p:nvSpPr>
          <p:cNvPr id="145" name="Shape 145"/>
          <p:cNvSpPr txBox="1">
            <a:spLocks noGrp="1"/>
          </p:cNvSpPr>
          <p:nvPr>
            <p:ph type="subTitle" idx="1"/>
          </p:nvPr>
        </p:nvSpPr>
        <p:spPr>
          <a:xfrm>
            <a:off x="405825" y="702575"/>
            <a:ext cx="5247300" cy="3710034"/>
          </a:xfrm>
          <a:prstGeom prst="rect">
            <a:avLst/>
          </a:prstGeom>
          <a:solidFill>
            <a:srgbClr val="00B2FF">
              <a:alpha val="73330"/>
            </a:srgbClr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Clr>
                <a:srgbClr val="FFFFFF"/>
              </a:buClr>
              <a:buSzPct val="100000"/>
              <a:buFont typeface="Muli"/>
              <a:buChar char="❏"/>
            </a:pPr>
            <a:r>
              <a:rPr lang="en" sz="2400" b="1" dirty="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Homework: Assigned nearly every evening, which can be found on my website. Graded with a check plus, check minus or 0. </a:t>
            </a:r>
          </a:p>
          <a:p>
            <a:pPr marL="457200" lvl="0" indent="-381000" rtl="0">
              <a:spcBef>
                <a:spcPts val="0"/>
              </a:spcBef>
              <a:buClr>
                <a:srgbClr val="FFFFFF"/>
              </a:buClr>
              <a:buSzPct val="100000"/>
              <a:buFont typeface="Muli"/>
              <a:buChar char="❏"/>
            </a:pPr>
            <a:r>
              <a:rPr lang="en" sz="2400" b="1" dirty="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Quizzes: Given at least once a week. </a:t>
            </a:r>
            <a:r>
              <a:rPr lang="en" sz="2400" b="1" dirty="0" smtClean="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Corrections </a:t>
            </a:r>
            <a:r>
              <a:rPr lang="en" sz="2400" b="1" dirty="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are allowed.</a:t>
            </a:r>
          </a:p>
          <a:p>
            <a:pPr marL="457200" lvl="0" indent="-381000" rtl="0">
              <a:spcBef>
                <a:spcPts val="0"/>
              </a:spcBef>
              <a:buClr>
                <a:srgbClr val="FFFFFF"/>
              </a:buClr>
              <a:buSzPct val="100000"/>
              <a:buFont typeface="Muli"/>
              <a:buChar char="❏"/>
            </a:pPr>
            <a:r>
              <a:rPr lang="en" sz="2400" b="1" dirty="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Tests: Given approximately every 3 weeks. 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title"/>
          </p:nvPr>
        </p:nvSpPr>
        <p:spPr>
          <a:xfrm>
            <a:off x="2747950" y="747775"/>
            <a:ext cx="3648000" cy="3648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"/>
              <a:t>AFTER SCHOOL HELP: Every Tuesday and Thursday in Room 6 from 2:30- 3:15. </a:t>
            </a:r>
          </a:p>
          <a:p>
            <a:pPr marL="0" lvl="0" indent="0" algn="l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title"/>
          </p:nvPr>
        </p:nvSpPr>
        <p:spPr>
          <a:xfrm>
            <a:off x="2747950" y="747775"/>
            <a:ext cx="3648000" cy="3648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" dirty="0"/>
              <a:t>Contact information: 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en" sz="1400" u="sng" dirty="0" smtClean="0">
                <a:solidFill>
                  <a:schemeClr val="hlink"/>
                </a:solidFill>
                <a:hlinkClick r:id="rId4"/>
              </a:rPr>
              <a:t>rcotterell@oakhillacademy.com</a:t>
            </a:r>
            <a:endParaRPr lang="en" sz="1400" u="sng" dirty="0">
              <a:solidFill>
                <a:schemeClr val="hlink"/>
              </a:solidFill>
              <a:hlinkClick r:id="rId4"/>
            </a:endParaRPr>
          </a:p>
          <a:p>
            <a:pPr marL="0" lvl="0" indent="0" rtl="0">
              <a:spcBef>
                <a:spcPts val="0"/>
              </a:spcBef>
              <a:buNone/>
            </a:pPr>
            <a:r>
              <a:rPr lang="en" sz="1400" dirty="0"/>
              <a:t>or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en" sz="1400" dirty="0"/>
              <a:t>732-530-1343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title"/>
          </p:nvPr>
        </p:nvSpPr>
        <p:spPr>
          <a:xfrm>
            <a:off x="2747950" y="747775"/>
            <a:ext cx="3584700" cy="3648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/>
              <a:t>Useful websites: </a:t>
            </a:r>
          </a:p>
          <a:p>
            <a:pPr lvl="0">
              <a:spcBef>
                <a:spcPts val="0"/>
              </a:spcBef>
              <a:buNone/>
            </a:pPr>
            <a:r>
              <a:rPr lang="en" sz="1800" u="sng">
                <a:solidFill>
                  <a:schemeClr val="hlink"/>
                </a:solidFill>
                <a:hlinkClick r:id="rId4"/>
              </a:rPr>
              <a:t>http://mrscotterellsmathclass.weebly.com/</a:t>
            </a:r>
          </a:p>
          <a:p>
            <a:pPr lvl="0">
              <a:spcBef>
                <a:spcPts val="0"/>
              </a:spcBef>
              <a:buNone/>
            </a:pPr>
            <a:endParaRPr sz="1800"/>
          </a:p>
          <a:p>
            <a:pPr lvl="0">
              <a:spcBef>
                <a:spcPts val="0"/>
              </a:spcBef>
              <a:buNone/>
            </a:pPr>
            <a:r>
              <a:rPr lang="en" sz="1400" u="sng">
                <a:solidFill>
                  <a:schemeClr val="hlink"/>
                </a:solidFill>
                <a:hlinkClick r:id="rId5"/>
              </a:rPr>
              <a:t>https://www.khanacademy.org/</a:t>
            </a:r>
          </a:p>
          <a:p>
            <a:pPr lvl="0">
              <a:spcBef>
                <a:spcPts val="0"/>
              </a:spcBef>
              <a:buNone/>
            </a:pPr>
            <a:endParaRPr sz="1400"/>
          </a:p>
          <a:p>
            <a:pPr lvl="0" rtl="0">
              <a:spcBef>
                <a:spcPts val="0"/>
              </a:spcBef>
              <a:buNone/>
            </a:pPr>
            <a:endParaRPr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/>
        </p:nvSpPr>
        <p:spPr>
          <a:xfrm>
            <a:off x="0" y="0"/>
            <a:ext cx="9144000" cy="5169000"/>
          </a:xfrm>
          <a:prstGeom prst="rect">
            <a:avLst/>
          </a:prstGeom>
          <a:solidFill>
            <a:srgbClr val="FFFFFF">
              <a:alpha val="2654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ctrTitle" idx="4294967295"/>
          </p:nvPr>
        </p:nvSpPr>
        <p:spPr>
          <a:xfrm>
            <a:off x="310300" y="439342"/>
            <a:ext cx="7772400" cy="1159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9600">
                <a:solidFill>
                  <a:srgbClr val="00B2FF"/>
                </a:solidFill>
                <a:latin typeface="Amatic SC"/>
                <a:ea typeface="Amatic SC"/>
                <a:cs typeface="Amatic SC"/>
                <a:sym typeface="Amatic SC"/>
              </a:rPr>
              <a:t>Hello!</a:t>
            </a:r>
          </a:p>
        </p:txBody>
      </p:sp>
      <p:sp>
        <p:nvSpPr>
          <p:cNvPr id="63" name="Shape 63"/>
          <p:cNvSpPr txBox="1">
            <a:spLocks noGrp="1"/>
          </p:cNvSpPr>
          <p:nvPr>
            <p:ph type="subTitle" idx="1"/>
          </p:nvPr>
        </p:nvSpPr>
        <p:spPr>
          <a:xfrm>
            <a:off x="462450" y="1536200"/>
            <a:ext cx="5275800" cy="3456300"/>
          </a:xfrm>
          <a:prstGeom prst="rect">
            <a:avLst/>
          </a:prstGeom>
          <a:solidFill>
            <a:srgbClr val="00B2FF">
              <a:alpha val="73330"/>
            </a:srgbClr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" b="1" dirty="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Welcome to upper school math!</a:t>
            </a:r>
            <a:br>
              <a:rPr lang="en" b="1" dirty="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</a:br>
            <a:r>
              <a:rPr lang="en" b="1" dirty="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 - This is my </a:t>
            </a:r>
            <a:r>
              <a:rPr lang="en" b="1" dirty="0" smtClean="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14th </a:t>
            </a:r>
            <a:r>
              <a:rPr lang="en" b="1" dirty="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year teaching here at 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en" b="1" dirty="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       Oak Hill Academy. </a:t>
            </a:r>
          </a:p>
          <a:p>
            <a:pPr marL="457200" lvl="0" indent="-228600">
              <a:spcBef>
                <a:spcPts val="0"/>
              </a:spcBef>
              <a:buClr>
                <a:srgbClr val="FFFFFF"/>
              </a:buClr>
              <a:buFont typeface="Muli"/>
              <a:buChar char="-"/>
            </a:pPr>
            <a:r>
              <a:rPr lang="en" b="1" dirty="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I have lived in Lincroft for 30 years and have coached a dozen little league and travel softball teams and was a Girl Scout leader for 8 years.</a:t>
            </a:r>
          </a:p>
          <a:p>
            <a:pPr marL="457200" lvl="0" indent="-228600" rtl="0">
              <a:spcBef>
                <a:spcPts val="0"/>
              </a:spcBef>
              <a:buClr>
                <a:srgbClr val="FFFFFF"/>
              </a:buClr>
              <a:buFont typeface="Muli"/>
              <a:buChar char="-"/>
            </a:pPr>
            <a:r>
              <a:rPr lang="en" b="1" dirty="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Before teaching I worked as a CPA at Deloitte &amp; Touche for 12 years. </a:t>
            </a:r>
          </a:p>
          <a:p>
            <a:pPr marL="457200" lvl="0" indent="-228600" rtl="0">
              <a:spcBef>
                <a:spcPts val="0"/>
              </a:spcBef>
              <a:buClr>
                <a:srgbClr val="FFFFFF"/>
              </a:buClr>
              <a:buFont typeface="Muli"/>
              <a:buChar char="-"/>
            </a:pPr>
            <a:r>
              <a:rPr lang="en" b="1" dirty="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My hobbies consist of working on my yard, playing the piano and reading. </a:t>
            </a:r>
          </a:p>
          <a:p>
            <a:pPr marL="457200" lvl="0" indent="-228600" rtl="0">
              <a:spcBef>
                <a:spcPts val="0"/>
              </a:spcBef>
              <a:buClr>
                <a:srgbClr val="FFFFFF"/>
              </a:buClr>
              <a:buFont typeface="Muli"/>
              <a:buChar char="-"/>
            </a:pPr>
            <a:r>
              <a:rPr lang="en" b="1" dirty="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I have four children; Tyler </a:t>
            </a:r>
            <a:r>
              <a:rPr lang="en" b="1" dirty="0" smtClean="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26, </a:t>
            </a:r>
            <a:r>
              <a:rPr lang="en" b="1" dirty="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Shannon </a:t>
            </a:r>
            <a:r>
              <a:rPr lang="en" b="1" dirty="0" smtClean="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24, </a:t>
            </a:r>
            <a:r>
              <a:rPr lang="en" b="1" dirty="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Ryan </a:t>
            </a:r>
            <a:r>
              <a:rPr lang="en" b="1" dirty="0" smtClean="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22 </a:t>
            </a:r>
            <a:r>
              <a:rPr lang="en" b="1" dirty="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and Erin </a:t>
            </a:r>
            <a:r>
              <a:rPr lang="en" b="1" dirty="0" smtClean="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20</a:t>
            </a:r>
            <a:r>
              <a:rPr lang="en" b="1" dirty="0" smtClean="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. </a:t>
            </a:r>
            <a:r>
              <a:rPr lang="en" b="1" dirty="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And </a:t>
            </a:r>
            <a:r>
              <a:rPr lang="en" b="1" dirty="0" smtClean="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my </a:t>
            </a:r>
            <a:r>
              <a:rPr lang="en" b="1" dirty="0" smtClean="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grandson Owen is 14 months </a:t>
            </a:r>
            <a:r>
              <a:rPr lang="en" b="1" dirty="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old. </a:t>
            </a:r>
          </a:p>
          <a:p>
            <a:pPr marL="457200" lvl="0" indent="-228600" rtl="0">
              <a:spcBef>
                <a:spcPts val="0"/>
              </a:spcBef>
              <a:buClr>
                <a:srgbClr val="FFFFFF"/>
              </a:buClr>
              <a:buFont typeface="Muli"/>
              <a:buChar char="-"/>
            </a:pPr>
            <a:r>
              <a:rPr lang="en" b="1" dirty="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And I cannot forget my furry friend, Joba; </a:t>
            </a:r>
            <a:r>
              <a:rPr lang="en" b="1" dirty="0" smtClean="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an 8 </a:t>
            </a:r>
            <a:r>
              <a:rPr lang="en" b="1" dirty="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year old labradoodle :) </a:t>
            </a:r>
          </a:p>
          <a:p>
            <a:pPr lvl="0">
              <a:spcBef>
                <a:spcPts val="0"/>
              </a:spcBef>
              <a:buNone/>
            </a:pPr>
            <a:endParaRPr sz="2400" b="1" dirty="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84" y="133170"/>
            <a:ext cx="4702554" cy="47025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6738" y="254157"/>
            <a:ext cx="3345434" cy="446057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1964225" y="2161800"/>
            <a:ext cx="5215499" cy="8198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 i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“If you set goals and go after them with all the determination you can muster, your gifts will take you places that will amaze you.”</a:t>
            </a:r>
          </a:p>
          <a:p>
            <a:pPr lvl="0">
              <a:spcBef>
                <a:spcPts val="0"/>
              </a:spcBef>
              <a:buNone/>
            </a:pPr>
            <a:endParaRPr sz="1400" i="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>
              <a:spcBef>
                <a:spcPts val="0"/>
              </a:spcBef>
              <a:buNone/>
            </a:pPr>
            <a:r>
              <a:rPr lang="en" sz="1400" i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~Les Brown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/>
        </p:nvSpPr>
        <p:spPr>
          <a:xfrm>
            <a:off x="2572050" y="0"/>
            <a:ext cx="3999899" cy="5143499"/>
          </a:xfrm>
          <a:prstGeom prst="rect">
            <a:avLst/>
          </a:prstGeom>
          <a:solidFill>
            <a:srgbClr val="00B2FF">
              <a:alpha val="7333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ctrTitle" idx="4294967295"/>
          </p:nvPr>
        </p:nvSpPr>
        <p:spPr>
          <a:xfrm>
            <a:off x="2880950" y="2573950"/>
            <a:ext cx="3365399" cy="1159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600"/>
              <a:t>Classroom Expectations and Rules</a:t>
            </a:r>
          </a:p>
        </p:txBody>
      </p:sp>
      <p:grpSp>
        <p:nvGrpSpPr>
          <p:cNvPr id="81" name="Shape 81"/>
          <p:cNvGrpSpPr/>
          <p:nvPr/>
        </p:nvGrpSpPr>
        <p:grpSpPr>
          <a:xfrm>
            <a:off x="4212252" y="836317"/>
            <a:ext cx="702681" cy="1114048"/>
            <a:chOff x="6718575" y="2318625"/>
            <a:chExt cx="256950" cy="407375"/>
          </a:xfrm>
        </p:grpSpPr>
        <p:sp>
          <p:nvSpPr>
            <p:cNvPr id="82" name="Shape 82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381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3" name="Shape 83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381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4" name="Shape 84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0" t="0" r="0" b="0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381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5" name="Shape 85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381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6" name="Shape 86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0" t="0" r="0" b="0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381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7" name="Shape 87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381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8" name="Shape 88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0" t="0" r="0" b="0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381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9" name="Shape 89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0" t="0" r="0" b="0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381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body" idx="2"/>
          </p:nvPr>
        </p:nvSpPr>
        <p:spPr>
          <a:xfrm>
            <a:off x="2746345" y="858824"/>
            <a:ext cx="5875200" cy="3775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SzPct val="100000"/>
            </a:pPr>
            <a:r>
              <a:rPr lang="en" sz="2400" dirty="0"/>
              <a:t>Enter class quickly and quietly</a:t>
            </a:r>
          </a:p>
          <a:p>
            <a:pPr marL="457200" lvl="0" indent="-381000" rtl="0">
              <a:spcBef>
                <a:spcPts val="0"/>
              </a:spcBef>
              <a:buSzPct val="100000"/>
            </a:pPr>
            <a:r>
              <a:rPr lang="en" sz="2400" dirty="0"/>
              <a:t>Immediately sit in your assigned </a:t>
            </a:r>
            <a:r>
              <a:rPr lang="en" sz="2400" dirty="0" smtClean="0"/>
              <a:t>seat.</a:t>
            </a:r>
            <a:endParaRPr lang="en" sz="2400" dirty="0"/>
          </a:p>
          <a:p>
            <a:pPr marL="457200" lvl="0" indent="-381000" rtl="0">
              <a:spcBef>
                <a:spcPts val="0"/>
              </a:spcBef>
              <a:buSzPct val="100000"/>
            </a:pPr>
            <a:r>
              <a:rPr lang="en" sz="2400" dirty="0"/>
              <a:t>Be prepared. Students are expected to bring a sharpened pencil, binder or notebook, homework, textbook and a red pen to class every day.</a:t>
            </a:r>
          </a:p>
          <a:p>
            <a:pPr marL="457200" lvl="0" indent="-381000" rtl="0">
              <a:spcBef>
                <a:spcPts val="0"/>
              </a:spcBef>
              <a:buSzPct val="100000"/>
            </a:pPr>
            <a:r>
              <a:rPr lang="en" sz="2400" dirty="0"/>
              <a:t>Be respectful when another classmate is speaking.</a:t>
            </a:r>
          </a:p>
          <a:p>
            <a:pPr marL="457200" lvl="0" indent="-381000">
              <a:spcBef>
                <a:spcPts val="0"/>
              </a:spcBef>
              <a:buSzPct val="100000"/>
            </a:pPr>
            <a:r>
              <a:rPr lang="en" sz="2400" dirty="0"/>
              <a:t>Ask questions! </a:t>
            </a:r>
          </a:p>
        </p:txBody>
      </p:sp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2902775" y="302375"/>
            <a:ext cx="5718600" cy="5030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Classroom Expectations and Rules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/>
          <p:nvPr/>
        </p:nvSpPr>
        <p:spPr>
          <a:xfrm>
            <a:off x="2572050" y="0"/>
            <a:ext cx="3999900" cy="5143500"/>
          </a:xfrm>
          <a:prstGeom prst="rect">
            <a:avLst/>
          </a:prstGeom>
          <a:solidFill>
            <a:srgbClr val="00B2FF">
              <a:alpha val="7333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ctrTitle" idx="4294967295"/>
          </p:nvPr>
        </p:nvSpPr>
        <p:spPr>
          <a:xfrm>
            <a:off x="2880950" y="2573950"/>
            <a:ext cx="3365400" cy="1159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600"/>
              <a:t>Curriculum Outline</a:t>
            </a:r>
          </a:p>
        </p:txBody>
      </p:sp>
      <p:grpSp>
        <p:nvGrpSpPr>
          <p:cNvPr id="102" name="Shape 102"/>
          <p:cNvGrpSpPr/>
          <p:nvPr/>
        </p:nvGrpSpPr>
        <p:grpSpPr>
          <a:xfrm>
            <a:off x="4212252" y="836318"/>
            <a:ext cx="702681" cy="1114048"/>
            <a:chOff x="6718575" y="2318625"/>
            <a:chExt cx="256950" cy="407375"/>
          </a:xfrm>
        </p:grpSpPr>
        <p:sp>
          <p:nvSpPr>
            <p:cNvPr id="103" name="Shape 103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381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4" name="Shape 104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381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5" name="Shape 105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0" t="0" r="0" b="0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381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6" name="Shape 106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381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7" name="Shape 107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0" t="0" r="0" b="0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381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8" name="Shape 108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381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9" name="Shape 109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0" t="0" r="0" b="0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381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0" name="Shape 110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0" t="0" r="0" b="0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381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2910125" y="1424600"/>
            <a:ext cx="5718600" cy="2067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lnSpc>
                <a:spcPct val="150000"/>
              </a:lnSpc>
              <a:spcBef>
                <a:spcPts val="0"/>
              </a:spcBef>
              <a:buSzPct val="100000"/>
            </a:pPr>
            <a:r>
              <a:rPr lang="en" sz="1800"/>
              <a:t>For 5th and 6th grade I use the Singapore math program.</a:t>
            </a:r>
          </a:p>
          <a:p>
            <a:pPr marL="457200" lvl="0" indent="-342900" rtl="0">
              <a:lnSpc>
                <a:spcPct val="150000"/>
              </a:lnSpc>
              <a:spcBef>
                <a:spcPts val="0"/>
              </a:spcBef>
              <a:buSzPct val="100000"/>
            </a:pPr>
            <a:r>
              <a:rPr lang="en" sz="1800"/>
              <a:t>I will supplement it with additional resources as necessary. </a:t>
            </a:r>
          </a:p>
        </p:txBody>
      </p:sp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2789550" y="689300"/>
            <a:ext cx="5718600" cy="503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/>
              <a:t>Curriculum Outline 5th &amp; 6th Grade </a:t>
            </a:r>
          </a:p>
        </p:txBody>
      </p:sp>
      <p:pic>
        <p:nvPicPr>
          <p:cNvPr id="117" name="Shape 1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74850" y="2858487"/>
            <a:ext cx="2247900" cy="2028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2902775" y="302375"/>
            <a:ext cx="5718600" cy="5030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Curriculum Outline for 7th &amp; 8th Grade  </a:t>
            </a:r>
          </a:p>
        </p:txBody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2759979" y="948086"/>
            <a:ext cx="5226340" cy="119949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 sz="1400" b="1" dirty="0"/>
              <a:t>For 7th grade I use book 3 of the Glencoe series. It is a traditional concrete approach to Pre- Algebra. </a:t>
            </a:r>
          </a:p>
          <a:p>
            <a:pPr lvl="0" rtl="0">
              <a:spcBef>
                <a:spcPts val="0"/>
              </a:spcBef>
              <a:buNone/>
            </a:pPr>
            <a:endParaRPr sz="1400" b="1" dirty="0"/>
          </a:p>
          <a:p>
            <a:pPr marL="457200" lvl="0" indent="-228600" rtl="0">
              <a:lnSpc>
                <a:spcPct val="200000"/>
              </a:lnSpc>
              <a:spcBef>
                <a:spcPts val="0"/>
              </a:spcBef>
            </a:pPr>
            <a:r>
              <a:rPr lang="en" sz="1400" b="1" dirty="0"/>
              <a:t>For 8th grade: </a:t>
            </a:r>
          </a:p>
          <a:p>
            <a:pPr marL="914400" lvl="1" indent="-228600" rtl="0">
              <a:lnSpc>
                <a:spcPct val="200000"/>
              </a:lnSpc>
              <a:spcBef>
                <a:spcPts val="0"/>
              </a:spcBef>
              <a:buChar char="-"/>
            </a:pPr>
            <a:r>
              <a:rPr lang="en" sz="1400" b="1" dirty="0"/>
              <a:t> I will use the McDougal Littell for Algebra I  </a:t>
            </a:r>
          </a:p>
          <a:p>
            <a:pPr marL="914400" lvl="1" indent="-228600" rtl="0">
              <a:lnSpc>
                <a:spcPct val="200000"/>
              </a:lnSpc>
              <a:spcBef>
                <a:spcPts val="0"/>
              </a:spcBef>
              <a:buChar char="-"/>
            </a:pPr>
            <a:r>
              <a:rPr lang="en" sz="1400" b="1" dirty="0"/>
              <a:t>Geometry I will use the Glencoe = </a:t>
            </a:r>
            <a:r>
              <a:rPr lang="en" sz="1400" b="1" i="1" dirty="0"/>
              <a:t>Today’s Program for Tomorrow's Leaders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anqu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274</Words>
  <Application>Microsoft Office PowerPoint</Application>
  <PresentationFormat>On-screen Show (16:9)</PresentationFormat>
  <Paragraphs>45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Muli</vt:lpstr>
      <vt:lpstr>Amatic SC</vt:lpstr>
      <vt:lpstr>Arial</vt:lpstr>
      <vt:lpstr>Comic Sans MS</vt:lpstr>
      <vt:lpstr>Georgia</vt:lpstr>
      <vt:lpstr>Banquo template</vt:lpstr>
      <vt:lpstr>Mrs. Cotterell’s  Math Class 2017-2018</vt:lpstr>
      <vt:lpstr>Hello!</vt:lpstr>
      <vt:lpstr>PowerPoint Presentation</vt:lpstr>
      <vt:lpstr>PowerPoint Presentation</vt:lpstr>
      <vt:lpstr>Classroom Expectations and Rules</vt:lpstr>
      <vt:lpstr>Classroom Expectations and Rules</vt:lpstr>
      <vt:lpstr>Curriculum Outline</vt:lpstr>
      <vt:lpstr>Curriculum Outline 5th &amp; 6th Grade </vt:lpstr>
      <vt:lpstr>Curriculum Outline for 7th &amp; 8th Grade  </vt:lpstr>
      <vt:lpstr>Grading System</vt:lpstr>
      <vt:lpstr>Grading - Point System</vt:lpstr>
      <vt:lpstr>AFTER SCHOOL HELP: Every Tuesday and Thursday in Room 6 from 2:30- 3:15.  </vt:lpstr>
      <vt:lpstr>Contact information:  rcotterell@oakhillacademy.com or 732-530-1343</vt:lpstr>
      <vt:lpstr>Useful websites:  http://mrscotterellsmathclass.weebly.com/  https://www.khanacademy.org/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Mrs. Cotterell’s  Math Class 2016-2017</dc:title>
  <dc:creator>Rita Cotterell</dc:creator>
  <cp:lastModifiedBy>Rita Cotterell</cp:lastModifiedBy>
  <cp:revision>6</cp:revision>
  <dcterms:modified xsi:type="dcterms:W3CDTF">2017-08-23T16:26:26Z</dcterms:modified>
</cp:coreProperties>
</file>